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Nanum Gothic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NanumGothic-regular.fntdata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Nanum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2월부터 4월까지 진행한 인턴십에서 발전한 저의 모습에 대해 발표하도록 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5ccd93ac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5ccd93a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2. 선택 조건에 맞는 식당만 화면에 보여주기.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사실 이 부분은 List 두개와 코드 10줄이면 엄청 간단하게 해결할 수 있는 이슈사항이였고, 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이미 포트폴리오에서도 구현 했던 로직이였는데, `처음 접해보는 안드로이드 프로그래밍`이라는 프레임에 지레 겁을 먹고 혼자 많이 고민했습니다.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그러나, 구글링을 하며 예제들을 따라 하고 이를 제 프로젝트에 접목시켜 만들어 보니 이제는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`부딪혀 가며 하면 무엇이든 만들 수 있다는 자신감`이 생겼습니다.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ccd93a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5ccd93ac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5ccd93a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5ccd93a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인턴 시작 전에 저는 자바스크립트 기반의 프레임워크나 라이브러리를 공부하려고 했지만,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이번 프로젝트를 끝내고 나니 앱을 기본기부터 제대로 배워 보고 싶다는 생각이 들어서 저번주에 Head First Android Developement 책을 구입했고,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 책으로 다음주부터 `안드로이드 기본기 공부`를 하기로 결심했습니다.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그리고 스프링 프레임워크는 알지만 전자정부 프레임 워크는 아직 잘 모르고, 구글링을 해도 자료가 별로 없어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제 나름대로 `전자정부 프레임워크 사용법 정리`를 해보려고 합니다.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5ccd93ac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5ccd93ac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김진수 차장이 "매꾸"를 강조했기에 매일 꾸준하게 개발 과정을 GitHub을 통해 기록을 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그러나 이번 발표를 위해 기록을 쭉 돌이켜 보니 무언가 부족하다는 느낌이 들었습니다.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좀 더 세부적인 것들을 기록 했으면 더 좋았을 것 같다는 생각이 들었기 때문입니다.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따라서 저는 필요할 때 찾아 꺼내쓰기 편하고 더 가시적인 `저만의 Library`를 만들어 매일 업로드 하려고 구상중입니다.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5ccd93ac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5ccd93ac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경험이 아직 모자라 느렸을 수도 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그러나 꾸준히 성장하고 발전하는 모습을 보여드리려고 노력했습니다.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영어 논문을 찾아서 통계 공식을 만들고, APP에서 사진과 문자열을 POST하고, 처음 해보는 안드로이드 프로그래밍을 성공해 냈듯이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앞으로도 꾸준하고 지속적으로 발전하는 제 모습을 보여 드리겠습니다.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503308a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처음 인턴으로 뽑히게 되었을때 좋은 기회가 주어진 것 같아 기뻤습니다.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그러나 동시에 경험이 없는 제가 과연 주어진 과제를 잘 수행 할 수 있을지 걱정이 되기도 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g50503308a8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503308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503308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`자바 기본 문법과, 자바스크립트 기본 문법, 스프링프레임워크를 이용한 기본적인 웹의 구조와 원리` 정도만을 알고있는 상태였기 때문입니다.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5ccd93a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5ccd93ac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5ccd93a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5ccd93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이번 인턴 과제를 혼자 만들면서 WBS나 요구사항 정의서등의 문서에 대해서도 알게 되었고, `문서 작성의 중요성`도 알게 되었습니다.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사실 이번에 작성한 문서들은 처음 작성 해 본 문서들이라 완벽하지는 않을 지라도,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5ccd93ac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5ccd93ac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기록하기를 좋아하는 제가 이 경험 통해 앞으로는 개발 전에 작성하는 문서를 더 잘 작성 할 수 있겠다는 확신이 들었습니다.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ccd93ac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ccd93ac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또한, 부실장님 말씀대로 개발 기획 문서들은 고객과 나의 목표가 동일한지 확인하는 문서이기 때문에, 문서 작성을 더 연구를 해야겠다고도 다짐했습니다.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ccd93ac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ccd93ac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주간 발표에서 보셨듯이 이번 프로젝트를 만들면서 여러번의 난관을 만났습니댜.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0번째 난관은 영어 논문 읽기.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사용자가 준 별점에 대한 식당의 점수 통계를 위해 베이즈 정리를 알아보면서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국문 정보 보다는 영문 정보가 많고 수학적 지식이 필요한 경우도 많아서 이해하는데 어려움이 있었습니다.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이에 구글링도 많이 해보고 주변 지인들의 도움도 많이 받아서, 결국 자체적으로 점수를 주는 수식을 만들어 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 문제를 해결하면서 `지속적인 발전`을 느꼈고, 영어와 수학을 공부해야겠다는 생각을 하게 되었습니다.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ccd93a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5ccd93a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1. 앱에서 Multipart로 사진과 문자열 동시 POST.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REST API 통신을 위해 Retrofit 2 Library를 사용 했는데,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구글링을 해도 이미지에 대한 POST와 문자열에 대한 POST방법만 있고, 문자열과 이미지를 한번에 POST하는 방법을 찾기 쉽지 않았습니다.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이때문에 상당히 고전했는데 처음부터 문자열과 사진을 올리려고 고군분투 하다가,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eorgia"/>
                <a:ea typeface="Georgia"/>
                <a:cs typeface="Georgia"/>
                <a:sym typeface="Georgia"/>
              </a:rPr>
              <a:t>사진만 따로 POST하는 방법에서 `차근차근 진행한 결과 결국은 사진과 문자열을 한번에 POST하는데 성공`했습니다.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9" name="Google Shape;129;p30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1" name="Google Shape;131;p3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5" name="Google Shape;15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/>
          <p:nvPr/>
        </p:nvSpPr>
        <p:spPr>
          <a:xfrm>
            <a:off x="452575" y="1293475"/>
            <a:ext cx="2947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인턴 결산 보고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37"/>
          <p:cNvSpPr/>
          <p:nvPr/>
        </p:nvSpPr>
        <p:spPr>
          <a:xfrm>
            <a:off x="4201886" y="0"/>
            <a:ext cx="4942200" cy="5143500"/>
          </a:xfrm>
          <a:prstGeom prst="rect">
            <a:avLst/>
          </a:prstGeom>
          <a:solidFill>
            <a:srgbClr val="212121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37"/>
          <p:cNvSpPr/>
          <p:nvPr/>
        </p:nvSpPr>
        <p:spPr>
          <a:xfrm rot="-5400000">
            <a:off x="3812476" y="3153750"/>
            <a:ext cx="587100" cy="1920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37"/>
          <p:cNvSpPr/>
          <p:nvPr/>
        </p:nvSpPr>
        <p:spPr>
          <a:xfrm rot="-5400000">
            <a:off x="3812477" y="3848267"/>
            <a:ext cx="587100" cy="1920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37"/>
          <p:cNvSpPr/>
          <p:nvPr/>
        </p:nvSpPr>
        <p:spPr>
          <a:xfrm>
            <a:off x="4540343" y="0"/>
            <a:ext cx="4603800" cy="5143500"/>
          </a:xfrm>
          <a:prstGeom prst="rect">
            <a:avLst/>
          </a:prstGeom>
          <a:solidFill>
            <a:srgbClr val="1B1B1B"/>
          </a:solidFill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37"/>
          <p:cNvSpPr/>
          <p:nvPr/>
        </p:nvSpPr>
        <p:spPr>
          <a:xfrm rot="10800000">
            <a:off x="4201894" y="2665875"/>
            <a:ext cx="2495550" cy="478631"/>
          </a:xfrm>
          <a:custGeom>
            <a:rect b="b" l="l" r="r" t="t"/>
            <a:pathLst>
              <a:path extrusionOk="0" h="638175" w="3327400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miter lim="800000"/>
            <a:headEnd len="med" w="med" type="oval"/>
            <a:tailEnd len="med" w="med" type="oval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37"/>
          <p:cNvSpPr/>
          <p:nvPr/>
        </p:nvSpPr>
        <p:spPr>
          <a:xfrm>
            <a:off x="6761225" y="2819498"/>
            <a:ext cx="11682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오제하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37"/>
          <p:cNvSpPr/>
          <p:nvPr/>
        </p:nvSpPr>
        <p:spPr>
          <a:xfrm rot="-5400000">
            <a:off x="3246356" y="1821357"/>
            <a:ext cx="1719300" cy="192000"/>
          </a:xfrm>
          <a:prstGeom prst="round2SameRect">
            <a:avLst>
              <a:gd fmla="val 38542" name="adj1"/>
              <a:gd fmla="val 0" name="adj2"/>
            </a:avLst>
          </a:prstGeom>
          <a:noFill/>
          <a:ln cap="flat" cmpd="sng" w="127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452581" y="2521488"/>
            <a:ext cx="33000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6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60" name="Google Shape;260;p46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02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과정에서의 성장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75" y="733204"/>
            <a:ext cx="4693744" cy="425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594" y="733204"/>
            <a:ext cx="2395067" cy="425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/>
          <p:nvPr/>
        </p:nvSpPr>
        <p:spPr>
          <a:xfrm>
            <a:off x="551081" y="344438"/>
            <a:ext cx="8067300" cy="440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0" name="Google Shape;270;p47"/>
          <p:cNvSpPr/>
          <p:nvPr/>
        </p:nvSpPr>
        <p:spPr>
          <a:xfrm>
            <a:off x="2223450" y="1899750"/>
            <a:ext cx="4697100" cy="488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향후 계획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8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76" name="Google Shape;276;p48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8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01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8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향후 계획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400" y="741404"/>
            <a:ext cx="5677198" cy="425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9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85" name="Google Shape;285;p49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9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01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9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향후 계획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204"/>
            <a:ext cx="8839201" cy="183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2321"/>
            <a:ext cx="8839200" cy="169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-1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551081" y="344438"/>
            <a:ext cx="8067300" cy="440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" name="Google Shape;188;p38"/>
          <p:cNvSpPr/>
          <p:nvPr/>
        </p:nvSpPr>
        <p:spPr>
          <a:xfrm>
            <a:off x="2223450" y="1899750"/>
            <a:ext cx="4697100" cy="488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인턴 전의 모습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9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194" name="Google Shape;194;p39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01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전의 모습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25" y="807075"/>
            <a:ext cx="1925450" cy="35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475" y="1353900"/>
            <a:ext cx="2901300" cy="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0" y="1143004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5375" y="2092425"/>
            <a:ext cx="2857500" cy="288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/>
          <p:nvPr/>
        </p:nvSpPr>
        <p:spPr>
          <a:xfrm>
            <a:off x="551081" y="344438"/>
            <a:ext cx="8067300" cy="440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" name="Google Shape;206;p40"/>
          <p:cNvSpPr/>
          <p:nvPr/>
        </p:nvSpPr>
        <p:spPr>
          <a:xfrm>
            <a:off x="2223450" y="1899750"/>
            <a:ext cx="4697100" cy="4884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" sz="3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인턴 과정에서의 성장</a:t>
            </a:r>
            <a:endParaRPr b="1" sz="3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41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12" name="Google Shape;212;p41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02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과정에서의 성장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204"/>
            <a:ext cx="8839200" cy="238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725" y="3274770"/>
            <a:ext cx="4576882" cy="171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026" y="1366100"/>
            <a:ext cx="2147050" cy="36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2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23" name="Google Shape;223;p42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02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과정에서의 성장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725" y="744979"/>
            <a:ext cx="6818560" cy="42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43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32" name="Google Shape;232;p43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02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과정에서의 성장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50" y="1390654"/>
            <a:ext cx="8839198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44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41" name="Google Shape;241;p44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4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02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4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과정에서의 성장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13" y="741404"/>
            <a:ext cx="7187966" cy="425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5"/>
          <p:cNvGrpSpPr/>
          <p:nvPr/>
        </p:nvGrpSpPr>
        <p:grpSpPr>
          <a:xfrm>
            <a:off x="0" y="4"/>
            <a:ext cx="9144000" cy="580800"/>
            <a:chOff x="0" y="4"/>
            <a:chExt cx="9144000" cy="580800"/>
          </a:xfrm>
        </p:grpSpPr>
        <p:sp>
          <p:nvSpPr>
            <p:cNvPr id="250" name="Google Shape;250;p45"/>
            <p:cNvSpPr/>
            <p:nvPr/>
          </p:nvSpPr>
          <p:spPr>
            <a:xfrm>
              <a:off x="0" y="4"/>
              <a:ext cx="9144000" cy="5808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742950" y="340740"/>
              <a:ext cx="828600" cy="2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02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1571556" y="118649"/>
              <a:ext cx="4527300" cy="34350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인턴 과정에서의 성장</a:t>
              </a:r>
              <a:endParaRPr b="1" sz="24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75" y="733204"/>
            <a:ext cx="2875462" cy="425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912" y="733204"/>
            <a:ext cx="4193661" cy="425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